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258" r:id="rId4"/>
    <p:sldId id="260" r:id="rId5"/>
    <p:sldId id="259" r:id="rId6"/>
    <p:sldId id="261" r:id="rId7"/>
    <p:sldId id="278" r:id="rId8"/>
    <p:sldId id="279" r:id="rId9"/>
    <p:sldId id="262" r:id="rId10"/>
    <p:sldId id="280" r:id="rId11"/>
    <p:sldId id="281" r:id="rId12"/>
    <p:sldId id="263" r:id="rId13"/>
    <p:sldId id="273" r:id="rId14"/>
    <p:sldId id="276" r:id="rId15"/>
    <p:sldId id="274" r:id="rId16"/>
    <p:sldId id="277" r:id="rId17"/>
    <p:sldId id="275" r:id="rId18"/>
    <p:sldId id="264" r:id="rId19"/>
    <p:sldId id="265" r:id="rId20"/>
    <p:sldId id="267" r:id="rId21"/>
    <p:sldId id="266" r:id="rId22"/>
    <p:sldId id="268" r:id="rId23"/>
    <p:sldId id="269" r:id="rId24"/>
    <p:sldId id="270" r:id="rId25"/>
    <p:sldId id="271" r:id="rId26"/>
    <p:sldId id="27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埼玉県教育委員会" initials="埼玉県教育委員会" lastIdx="1" clrIdx="0">
    <p:extLst>
      <p:ext uri="{19B8F6BF-5375-455C-9EA6-DF929625EA0E}">
        <p15:presenceInfo xmlns:p15="http://schemas.microsoft.com/office/powerpoint/2012/main" userId="埼玉県教育委員会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1-29T09:24:43.472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5AE06-BC34-4569-B676-265ECD140D71}" type="datetimeFigureOut">
              <a:rPr kumimoji="1" lang="ja-JP" altLang="en-US" smtClean="0"/>
              <a:t>2023/11/30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544A3-5CBF-4CA3-BEE5-AAC4F6289C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6218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544A3-5CBF-4CA3-BEE5-AAC4F6289C1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7011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45D76-6AA5-41EF-9518-05F4FF47F36F}" type="datetime1">
              <a:rPr kumimoji="1" lang="ja-JP" altLang="en-US" smtClean="0"/>
              <a:t>2023/11/30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5784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E1042-DB53-4808-B2F0-14BE302B4FDF}" type="datetime1">
              <a:rPr kumimoji="1" lang="ja-JP" altLang="en-US" smtClean="0"/>
              <a:t>2023/11/30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3977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2D72D-3AD2-4049-801A-3483A14CEAC5}" type="datetime1">
              <a:rPr kumimoji="1" lang="ja-JP" altLang="en-US" smtClean="0"/>
              <a:t>2023/11/30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078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4152B-EAE3-4725-ADB8-B85431E9AEC0}" type="datetime1">
              <a:rPr kumimoji="1" lang="ja-JP" altLang="en-US" smtClean="0"/>
              <a:t>2023/11/30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720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3DBE-F160-4493-A464-AC383C030450}" type="datetime1">
              <a:rPr kumimoji="1" lang="ja-JP" altLang="en-US" smtClean="0"/>
              <a:t>2023/11/30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1817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46E84-04A2-4068-9481-76298A4EB795}" type="datetime1">
              <a:rPr kumimoji="1" lang="ja-JP" altLang="en-US" smtClean="0"/>
              <a:t>2023/11/30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2792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BAA8D-AF39-431C-8E41-DC474B1C1898}" type="datetime1">
              <a:rPr kumimoji="1" lang="ja-JP" altLang="en-US" smtClean="0"/>
              <a:t>2023/11/30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341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D06D5-35EC-4E41-9EE2-5C9B912A255C}" type="datetime1">
              <a:rPr kumimoji="1" lang="ja-JP" altLang="en-US" smtClean="0"/>
              <a:t>2023/11/30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602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0A4C9-DF93-41F6-8918-6CB9F1E7FAA5}" type="datetime1">
              <a:rPr kumimoji="1" lang="ja-JP" altLang="en-US" smtClean="0"/>
              <a:t>2023/11/30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3472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2D068-6C44-4E5D-9C01-BE75163B0276}" type="datetime1">
              <a:rPr kumimoji="1" lang="ja-JP" altLang="en-US" smtClean="0"/>
              <a:t>2023/11/30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5450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8DB06-B3D0-42FE-B836-9DA1997F31C6}" type="datetime1">
              <a:rPr kumimoji="1" lang="ja-JP" altLang="en-US" smtClean="0"/>
              <a:t>2023/11/30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8853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8443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19AE2-9309-4FFF-ACDC-2F2CB9E08C6F}" type="datetime1">
              <a:rPr kumimoji="1" lang="ja-JP" altLang="en-US" smtClean="0"/>
              <a:t>2023/11/30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00519" y="60689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75BA7-2E1E-47FD-9965-659EA7B60DE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118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482969" y="-17585"/>
            <a:ext cx="9144000" cy="1617818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kumimoji="1" lang="ja-JP" altLang="en-US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チーム名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グットナチュラルパーソン！</a:t>
            </a:r>
            <a:endParaRPr kumimoji="1" lang="ja-JP" altLang="en-US" dirty="0">
              <a:solidFill>
                <a:srgbClr val="FF00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2" name="サブタイトル 5"/>
          <p:cNvSpPr>
            <a:spLocks noGrp="1"/>
          </p:cNvSpPr>
          <p:nvPr>
            <p:ph type="subTitle" idx="1"/>
          </p:nvPr>
        </p:nvSpPr>
        <p:spPr>
          <a:xfrm>
            <a:off x="1192823" y="5079212"/>
            <a:ext cx="9724292" cy="3037591"/>
          </a:xfrm>
        </p:spPr>
        <p:txBody>
          <a:bodyPr>
            <a:normAutofit/>
          </a:bodyPr>
          <a:lstStyle/>
          <a:p>
            <a:r>
              <a:rPr kumimoji="1" lang="ja-JP" altLang="en-US" sz="66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ゲーム名</a:t>
            </a:r>
            <a:r>
              <a:rPr lang="en-US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/>
            </a:r>
            <a:br>
              <a:rPr lang="en-US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</a:br>
            <a:r>
              <a:rPr lang="en-US" altLang="ja-JP" sz="6600" dirty="0" err="1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Devile</a:t>
            </a:r>
            <a:r>
              <a:rPr lang="ja-JP" altLang="en-US" sz="6600" dirty="0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en-US" altLang="ja-JP" sz="6600" dirty="0" err="1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Trex</a:t>
            </a:r>
            <a:endParaRPr kumimoji="1" lang="ja-JP" altLang="en-US" sz="6600" dirty="0">
              <a:solidFill>
                <a:srgbClr val="FF0000"/>
              </a:solidFill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200" y="1466609"/>
            <a:ext cx="2736021" cy="364720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72221" y="1622526"/>
            <a:ext cx="4485415" cy="4485415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2" t="18205" r="22793" b="24102"/>
          <a:stretch/>
        </p:blipFill>
        <p:spPr>
          <a:xfrm>
            <a:off x="1291306" y="1526512"/>
            <a:ext cx="2714031" cy="4490124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589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8800" u="sng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スタート画面</a:t>
            </a:r>
            <a:endParaRPr kumimoji="1" lang="ja-JP" altLang="en-US" sz="8800" u="sng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pic>
        <p:nvPicPr>
          <p:cNvPr id="6" name="動くティラノサウルス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3101" y="2034455"/>
            <a:ext cx="7154464" cy="4034472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7816361" y="2679478"/>
            <a:ext cx="38404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 smtClean="0"/>
              <a:t>←なんと</a:t>
            </a:r>
            <a:r>
              <a:rPr kumimoji="1" lang="ja-JP" altLang="en-US" sz="3600" b="1" u="sng" dirty="0" smtClean="0"/>
              <a:t>動く画像</a:t>
            </a:r>
            <a:r>
              <a:rPr kumimoji="1" lang="ja-JP" altLang="en-US" sz="3600" b="1" dirty="0" smtClean="0"/>
              <a:t>になっている！！</a:t>
            </a:r>
            <a:endParaRPr kumimoji="1" lang="ja-JP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26303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6527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96108" y="18353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ＢＧＭ、３Ｄモデル、ゲームストーリー</a:t>
            </a:r>
            <a:endParaRPr kumimoji="1" lang="ja-JP" altLang="en-US" sz="48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6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ティラノモデル↓　　　　キャラクターモデル↓</a:t>
            </a:r>
            <a:endParaRPr kumimoji="1" lang="ja-JP" altLang="en-US" sz="3600" dirty="0">
              <a:solidFill>
                <a:srgbClr val="FF0000"/>
              </a:solidFill>
              <a:latin typeface="小塚ゴシック Pro H" panose="020B0800000000000000" pitchFamily="34" charset="-128"/>
              <a:ea typeface="小塚ゴシック Pro H" panose="020B0800000000000000" pitchFamily="34" charset="-128"/>
            </a:endParaRPr>
          </a:p>
        </p:txBody>
      </p:sp>
      <p:pic>
        <p:nvPicPr>
          <p:cNvPr id="4" name="図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6261" y="2555923"/>
            <a:ext cx="6939586" cy="4425804"/>
          </a:xfrm>
          <a:prstGeom prst="rect">
            <a:avLst/>
          </a:prstGeom>
        </p:spPr>
      </p:pic>
      <p:pic>
        <p:nvPicPr>
          <p:cNvPr id="5" name="図 4"/>
          <p:cNvPicPr/>
          <p:nvPr/>
        </p:nvPicPr>
        <p:blipFill>
          <a:blip r:embed="rId3"/>
          <a:stretch>
            <a:fillRect/>
          </a:stretch>
        </p:blipFill>
        <p:spPr>
          <a:xfrm>
            <a:off x="5937738" y="2555923"/>
            <a:ext cx="7004539" cy="454216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596" y="2922007"/>
            <a:ext cx="3810000" cy="3810000"/>
          </a:xfrm>
          <a:prstGeom prst="rect">
            <a:avLst/>
          </a:prstGeom>
        </p:spPr>
      </p:pic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916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ほかにも様々なモデル作成</a:t>
            </a:r>
            <a:endParaRPr kumimoji="1" lang="ja-JP" altLang="en-US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" name="図 3"/>
          <p:cNvPicPr/>
          <p:nvPr/>
        </p:nvPicPr>
        <p:blipFill>
          <a:blip r:embed="rId2"/>
          <a:stretch>
            <a:fillRect/>
          </a:stretch>
        </p:blipFill>
        <p:spPr>
          <a:xfrm>
            <a:off x="218147" y="2396906"/>
            <a:ext cx="6200238" cy="3914994"/>
          </a:xfrm>
          <a:prstGeom prst="rect">
            <a:avLst/>
          </a:prstGeom>
        </p:spPr>
      </p:pic>
      <p:pic>
        <p:nvPicPr>
          <p:cNvPr id="5" name="図 4"/>
          <p:cNvPicPr/>
          <p:nvPr/>
        </p:nvPicPr>
        <p:blipFill>
          <a:blip r:embed="rId3"/>
          <a:stretch>
            <a:fillRect/>
          </a:stretch>
        </p:blipFill>
        <p:spPr>
          <a:xfrm>
            <a:off x="6418385" y="2396906"/>
            <a:ext cx="6016577" cy="3914994"/>
          </a:xfrm>
          <a:prstGeom prst="rect">
            <a:avLst/>
          </a:prstGeom>
        </p:spPr>
      </p:pic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9906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6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ロッカーモデル↓　　　　　　机モデル↓</a:t>
            </a:r>
            <a:endParaRPr lang="ja-JP" altLang="en-US" sz="3600" dirty="0">
              <a:solidFill>
                <a:srgbClr val="FF0000"/>
              </a:solidFill>
              <a:latin typeface="小塚ゴシック Pro H" panose="020B0800000000000000" pitchFamily="34" charset="-128"/>
              <a:ea typeface="小塚ゴシック Pro H" panose="020B0800000000000000" pitchFamily="34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673" y="2449403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755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04246" y="0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96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マップ</a:t>
            </a:r>
            <a:endParaRPr kumimoji="1" lang="ja-JP" altLang="en-US" sz="9600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706" y="1021849"/>
            <a:ext cx="13655904" cy="5836151"/>
          </a:xfr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06" y="2369344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987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マップの</a:t>
            </a:r>
            <a:r>
              <a:rPr lang="ja-JP" altLang="ja-JP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壁紙</a:t>
            </a:r>
            <a:endParaRPr kumimoji="1" lang="ja-JP" altLang="en-US" sz="8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" name="コンテンツ プレースホルダー 3" descr="C:\Users\c0324\AppData\Local\Microsoft\Windows\INetCache\Content.Word\こくばん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183" y="1320158"/>
            <a:ext cx="2347679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7" name="Picture 3" descr="はっぴょおおおおおおおおおおおおおおお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576" y="365125"/>
            <a:ext cx="5582871" cy="3756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 descr="壁紙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062" y="4259964"/>
            <a:ext cx="44196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284" y="3048000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946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7569" y="259617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96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ＢＧＭ</a:t>
            </a:r>
            <a:endParaRPr kumimoji="1" lang="ja-JP" altLang="en-US" sz="9600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6662"/>
            <a:ext cx="9022213" cy="4351338"/>
          </a:xfrm>
        </p:spPr>
      </p:pic>
      <p:sp>
        <p:nvSpPr>
          <p:cNvPr id="5" name="正方形/長方形 4"/>
          <p:cNvSpPr/>
          <p:nvPr/>
        </p:nvSpPr>
        <p:spPr>
          <a:xfrm>
            <a:off x="4213247" y="145584"/>
            <a:ext cx="7802136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シンセサイザー</a:t>
            </a:r>
            <a:r>
              <a:rPr lang="ja-JP" altLang="en-US" sz="7200" dirty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の</a:t>
            </a:r>
            <a:r>
              <a:rPr lang="en-US" altLang="ja-JP" sz="7200" dirty="0" smtClean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/>
            </a:r>
            <a:br>
              <a:rPr lang="en-US" altLang="ja-JP" sz="7200" dirty="0" smtClean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</a:br>
            <a:r>
              <a:rPr lang="ja-JP" altLang="en-US" sz="7200" dirty="0" smtClean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ソフト使用！！！</a:t>
            </a:r>
            <a:endParaRPr lang="ja-JP" altLang="en-US" dirty="0">
              <a:solidFill>
                <a:srgbClr val="FF000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7372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80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ゲームストーリー</a:t>
            </a:r>
            <a:endParaRPr kumimoji="1" lang="ja-JP" altLang="en-US" sz="80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pic>
        <p:nvPicPr>
          <p:cNvPr id="4" name="図 3" descr="C:\Users\c0324\AppData\Local\Microsoft\Windows\INetCache\Content.Word\ゲーム内で必要な動作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43" y="1951892"/>
            <a:ext cx="8917819" cy="395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415" y="2853849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526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対馬説明スライド！（仮配置スライド）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872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19539" y="280709"/>
            <a:ext cx="11702142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動作・操作</a:t>
            </a:r>
            <a:r>
              <a:rPr lang="ja-JP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説明</a:t>
            </a:r>
            <a: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  <a:cs typeface="Times New Roman" panose="02020603050405020304" pitchFamily="18" charset="0"/>
              </a:rPr>
              <a:t>プレイヤーの操作</a:t>
            </a:r>
            <a:r>
              <a:rPr kumimoji="0" lang="ja-JP" altLang="en-US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  <a:cs typeface="Times New Roman" panose="02020603050405020304" pitchFamily="18" charset="0"/>
              </a:rPr>
              <a:t>①</a:t>
            </a:r>
            <a: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/>
            </a:r>
            <a:b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</a:br>
            <a:endParaRPr kumimoji="1" lang="ja-JP" altLang="en-US" sz="6000" dirty="0">
              <a:solidFill>
                <a:srgbClr val="FF00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33245" y="1215994"/>
            <a:ext cx="10125509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ja-JP" altLang="en-US" sz="4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「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A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キーで左に移動　Ｄキーで右に移動　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/>
            </a:r>
            <a:b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</a:b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S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キーで後ろに移動　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W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前に移動」</a:t>
            </a:r>
            <a:endParaRPr kumimoji="0" lang="ja-JP" altLang="en-US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　</a:t>
            </a:r>
            <a:endParaRPr kumimoji="0" lang="ja-JP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Picture 1" descr="図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282" y="3183211"/>
            <a:ext cx="8091436" cy="367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515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1 </a:t>
            </a:r>
            <a:r>
              <a:rPr lang="ja-JP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作成目的、背景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4800" dirty="0" smtClean="0"/>
              <a:t>AI</a:t>
            </a:r>
            <a:r>
              <a:rPr kumimoji="1" lang="ja-JP" altLang="en-US" sz="4800" dirty="0" smtClean="0"/>
              <a:t>の機能や</a:t>
            </a:r>
            <a:r>
              <a:rPr kumimoji="1" lang="en-US" altLang="ja-JP" sz="4800" dirty="0" smtClean="0"/>
              <a:t>Unity</a:t>
            </a:r>
            <a:r>
              <a:rPr kumimoji="1" lang="ja-JP" altLang="en-US" sz="4800" dirty="0" smtClean="0"/>
              <a:t>を扱い</a:t>
            </a:r>
            <a:endParaRPr kumimoji="1" lang="en-US" altLang="ja-JP" sz="4800" dirty="0" smtClean="0"/>
          </a:p>
          <a:p>
            <a:pPr marL="0" indent="0">
              <a:buNone/>
            </a:pPr>
            <a:r>
              <a:rPr kumimoji="1" lang="ja-JP" altLang="en-US" sz="4800" dirty="0" smtClean="0"/>
              <a:t>３Ｄの</a:t>
            </a:r>
            <a:r>
              <a:rPr lang="ja-JP" altLang="en-US" sz="4800" dirty="0"/>
              <a:t>脱出</a:t>
            </a:r>
            <a:r>
              <a:rPr lang="ja-JP" altLang="en-US" sz="4800" dirty="0" smtClean="0"/>
              <a:t>ホラーゲームを</a:t>
            </a:r>
            <a:endParaRPr lang="en-US" altLang="ja-JP" sz="4800" dirty="0" smtClean="0"/>
          </a:p>
          <a:p>
            <a:pPr marL="0" indent="0">
              <a:buNone/>
            </a:pPr>
            <a:r>
              <a:rPr lang="ja-JP" altLang="en-US" sz="4800" dirty="0" smtClean="0"/>
              <a:t>作ろうと考えた</a:t>
            </a:r>
            <a:endParaRPr kumimoji="1" lang="ja-JP" altLang="en-US" sz="48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126" y="2198373"/>
            <a:ext cx="4659627" cy="4659627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668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動作・操作</a:t>
            </a: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説明</a:t>
            </a:r>
            <a:r>
              <a:rPr lang="ja-JP" altLang="ja-JP" sz="5400" dirty="0">
                <a:solidFill>
                  <a:srgbClr val="FF00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アイテムのゲット＆</a:t>
            </a:r>
            <a:r>
              <a:rPr lang="ja-JP" altLang="ja-JP" sz="5400" dirty="0" smtClean="0">
                <a:solidFill>
                  <a:srgbClr val="FF00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使用</a:t>
            </a:r>
            <a:r>
              <a:rPr lang="ja-JP" altLang="en-US" sz="5400" dirty="0" smtClean="0">
                <a:solidFill>
                  <a:srgbClr val="FF00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②</a:t>
            </a:r>
            <a:endParaRPr kumimoji="1" lang="ja-JP" altLang="en-US" sz="5400" dirty="0">
              <a:solidFill>
                <a:srgbClr val="FF00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33245" y="1139050"/>
            <a:ext cx="1012550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en-US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E</a:t>
            </a: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キーを</a:t>
            </a: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クリックで</a:t>
            </a:r>
            <a:endParaRPr lang="en-US" altLang="ja-JP" sz="5400" dirty="0" smtClean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ゲット</a:t>
            </a: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したアイテムを見られる</a:t>
            </a: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5" name="図 4" descr="C:\Users\c0324\AppData\Local\Microsoft\Windows\INetCache\Content.Word\スクリーンショット (8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522" y="2893376"/>
            <a:ext cx="8866894" cy="51863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5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0"/>
            <a:ext cx="10732477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動作・操作説明</a:t>
            </a:r>
            <a:r>
              <a:rPr lang="ja-JP" altLang="ja-JP" sz="6000" dirty="0" smtClean="0">
                <a:solidFill>
                  <a:srgbClr val="FF00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ロッカー</a:t>
            </a:r>
            <a:r>
              <a:rPr lang="ja-JP" altLang="ja-JP" sz="6000" dirty="0">
                <a:solidFill>
                  <a:srgbClr val="FF00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に</a:t>
            </a:r>
            <a:r>
              <a:rPr lang="ja-JP" altLang="ja-JP" sz="6000" dirty="0" smtClean="0">
                <a:solidFill>
                  <a:srgbClr val="FF00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隠れる</a:t>
            </a:r>
            <a:r>
              <a:rPr lang="ja-JP" altLang="en-US" sz="6000" dirty="0">
                <a:solidFill>
                  <a:srgbClr val="FF00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③</a:t>
            </a:r>
            <a:endParaRPr kumimoji="1" lang="ja-JP" altLang="en-US" sz="6000" dirty="0">
              <a:solidFill>
                <a:srgbClr val="FF0000"/>
              </a:solidFill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  <p:pic>
        <p:nvPicPr>
          <p:cNvPr id="3075" name="Picture 3" descr="スクリーンショット (16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637" y="1768398"/>
            <a:ext cx="12339637" cy="6954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41682" y="891235"/>
            <a:ext cx="1012550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ja-JP" altLang="en-US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スペースキーで隠れられる！</a:t>
            </a:r>
            <a:endParaRPr lang="en-US" altLang="ja-JP" sz="5400" dirty="0" smtClean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0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0"/>
            <a:ext cx="10732477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動作・操作説明</a:t>
            </a:r>
            <a:r>
              <a:rPr lang="ja-JP" altLang="en-US" sz="60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ゲーム進行方法④</a:t>
            </a:r>
            <a:endParaRPr kumimoji="1" lang="ja-JP" altLang="en-US" sz="6000" dirty="0">
              <a:solidFill>
                <a:srgbClr val="FF00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41682" y="798902"/>
            <a:ext cx="1012550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目標</a:t>
            </a:r>
            <a:r>
              <a:rPr lang="ja-JP" altLang="en-US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に従って探索すれば</a:t>
            </a:r>
            <a:r>
              <a:rPr lang="ja-JP" altLang="en-US" sz="6600" dirty="0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ＯＫ！</a:t>
            </a:r>
            <a:endParaRPr lang="en-US" altLang="ja-JP" sz="6600" dirty="0" smtClean="0">
              <a:solidFill>
                <a:srgbClr val="FF0000"/>
              </a:solidFill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098" name="Picture 2" descr="スクリーンショット (1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37" y="1865701"/>
            <a:ext cx="11698317" cy="659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381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54723" y="875079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ゲームを進めるごとに</a:t>
            </a:r>
            <a:r>
              <a:rPr kumimoji="1" lang="en-US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/>
            </a:r>
            <a:br>
              <a:rPr kumimoji="1" lang="en-US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</a:br>
            <a:r>
              <a:rPr kumimoji="1" lang="ja-JP" altLang="en-US" sz="6000" dirty="0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キャラクターのセリフも表示</a:t>
            </a:r>
            <a:r>
              <a:rPr kumimoji="1" lang="ja-JP" altLang="en-US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されてストーリーが進む！！</a:t>
            </a:r>
            <a:endParaRPr kumimoji="1" lang="ja-JP" altLang="en-US" sz="6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5" name="図 4" descr="C:\Users\c0324\AppData\Local\Microsoft\Windows\INetCache\Content.Word\スクリーンショット (7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56" y="2760785"/>
            <a:ext cx="10246005" cy="582326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8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36077" y="38271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ja-JP" altLang="ja-JP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考察</a:t>
            </a:r>
            <a:r>
              <a:rPr lang="ja-JP" altLang="ja-JP" sz="8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・発展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78169" y="1473932"/>
            <a:ext cx="1035733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4400" dirty="0" smtClean="0"/>
              <a:t>主に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・もっといい作り方はあったのでは？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/>
              <a:t>・</a:t>
            </a:r>
            <a:r>
              <a:rPr lang="ja-JP" altLang="en-US" sz="4400" dirty="0" smtClean="0"/>
              <a:t>もっとクオリティを上げれたのでは？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・ＡＩの機能をさらに上手に活用できなかったか？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　　　　　　　　　　などなど・・・</a:t>
            </a:r>
            <a:endParaRPr lang="en-US" altLang="ja-JP" sz="44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527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343917" y="2655429"/>
            <a:ext cx="13106400" cy="1325563"/>
          </a:xfrm>
        </p:spPr>
        <p:txBody>
          <a:bodyPr>
            <a:noAutofit/>
          </a:bodyPr>
          <a:lstStyle/>
          <a:p>
            <a:r>
              <a:rPr lang="ja-JP" altLang="ja-JP" sz="50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感想</a:t>
            </a:r>
            <a:endParaRPr kumimoji="1" lang="ja-JP" altLang="en-US" sz="50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497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28600" y="1843210"/>
            <a:ext cx="11963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30000" dirty="0" smtClean="0"/>
              <a:t>ＥＮＤ</a:t>
            </a:r>
            <a:endParaRPr kumimoji="1" lang="ja-JP" altLang="en-US" sz="300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659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sz="67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2 </a:t>
            </a:r>
            <a:r>
              <a:rPr lang="ja-JP" altLang="ja-JP" sz="67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作品の概要と特徴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61787" y="1184281"/>
            <a:ext cx="12192000" cy="847237"/>
          </a:xfrm>
        </p:spPr>
        <p:txBody>
          <a:bodyPr>
            <a:noAutofit/>
          </a:bodyPr>
          <a:lstStyle/>
          <a:p>
            <a:r>
              <a:rPr kumimoji="1" lang="ja-JP" altLang="en-US" sz="60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学校からの脱出を目指すゲーム！</a:t>
            </a:r>
            <a:endParaRPr kumimoji="1" lang="ja-JP" altLang="en-US" sz="6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012507" y="1852036"/>
            <a:ext cx="1034129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ja-JP" altLang="en-US" sz="8800" kern="100" dirty="0" smtClean="0">
                <a:solidFill>
                  <a:srgbClr val="FF0000"/>
                </a:solidFill>
                <a:latin typeface="小塚ゴシック Pro B" panose="020B0800000000000000" pitchFamily="34" charset="-128"/>
                <a:ea typeface="小塚ゴシック Pro B" panose="020B0800000000000000" pitchFamily="34" charset="-128"/>
                <a:cs typeface="Times New Roman" panose="02020603050405020304" pitchFamily="18" charset="0"/>
              </a:rPr>
              <a:t>ティラノがいる！？</a:t>
            </a:r>
            <a:endParaRPr lang="ja-JP" altLang="ja-JP" sz="8800" kern="100" dirty="0">
              <a:solidFill>
                <a:srgbClr val="FF0000"/>
              </a:solidFill>
              <a:latin typeface="小塚ゴシック Pro B" panose="020B0800000000000000" pitchFamily="34" charset="-128"/>
              <a:ea typeface="小塚ゴシック Pro B" panose="020B08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671716" y="3273680"/>
            <a:ext cx="643280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←しかもティラノには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7200" kern="1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ＡＩ</a:t>
            </a:r>
            <a:r>
              <a:rPr lang="ja-JP" altLang="en-US" sz="4800" kern="1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機能</a:t>
            </a:r>
            <a:r>
              <a:rPr lang="ja-JP" altLang="en-US" sz="4800" kern="100" dirty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が</a:t>
            </a: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搭載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されている！！！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　　　</a:t>
            </a:r>
            <a:endParaRPr lang="ja-JP" altLang="ja-JP" sz="4800" kern="100" dirty="0">
              <a:latin typeface="小塚ゴシック Pro H" panose="020B0800000000000000" pitchFamily="34" charset="-128"/>
              <a:ea typeface="小塚ゴシック Pro H" panose="020B08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6521"/>
            <a:ext cx="5625315" cy="316424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408" y="3459934"/>
            <a:ext cx="3600000" cy="3600000"/>
          </a:xfrm>
          <a:prstGeom prst="rect">
            <a:avLst/>
          </a:prstGeom>
        </p:spPr>
      </p:pic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067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ja-JP" sz="8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構成図</a:t>
            </a:r>
            <a:r>
              <a:rPr lang="ja-JP" altLang="en-US" sz="8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！！！！！！↓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pic>
        <p:nvPicPr>
          <p:cNvPr id="1026" name="Picture 2" descr="構成図(未完成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28" y="1302543"/>
            <a:ext cx="11302144" cy="5397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093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1292" y="20686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ja-JP" altLang="ja-JP" sz="66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ハードウェアソフトウェア</a:t>
            </a:r>
            <a:r>
              <a:rPr lang="ja-JP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構成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25415"/>
            <a:ext cx="11353800" cy="5051548"/>
          </a:xfrm>
        </p:spPr>
        <p:txBody>
          <a:bodyPr>
            <a:normAutofit lnSpcReduction="10000"/>
          </a:bodyPr>
          <a:lstStyle/>
          <a:p>
            <a:r>
              <a:rPr lang="en-US" altLang="ja-JP" sz="4800" dirty="0" smtClean="0"/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使用情報機器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/>
              <a:t>Microsoft Windows 10</a:t>
            </a:r>
            <a:endParaRPr lang="ja-JP" altLang="ja-JP" sz="4800" dirty="0"/>
          </a:p>
          <a:p>
            <a:r>
              <a:rPr lang="en-US" altLang="ja-JP" sz="4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使用ソフト等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 smtClean="0"/>
              <a:t>unity</a:t>
            </a:r>
            <a:r>
              <a:rPr lang="ja-JP" altLang="ja-JP" sz="4800" dirty="0" smtClean="0"/>
              <a:t>・</a:t>
            </a:r>
            <a:r>
              <a:rPr lang="en-US" altLang="ja-JP" sz="4800" dirty="0" smtClean="0"/>
              <a:t>Blender</a:t>
            </a:r>
            <a:r>
              <a:rPr lang="ja-JP" altLang="ja-JP" sz="4800" dirty="0" smtClean="0"/>
              <a:t>・</a:t>
            </a:r>
            <a:r>
              <a:rPr lang="en-US" altLang="ja-JP" sz="4800" dirty="0" smtClean="0"/>
              <a:t>Visual Studio</a:t>
            </a:r>
            <a:r>
              <a:rPr lang="ja-JP" altLang="ja-JP" sz="4800" dirty="0" smtClean="0"/>
              <a:t>・</a:t>
            </a:r>
            <a:r>
              <a:rPr lang="en-US" altLang="ja-JP" sz="4800" dirty="0" err="1" smtClean="0"/>
              <a:t>Aviutl</a:t>
            </a:r>
            <a:r>
              <a:rPr lang="ja-JP" altLang="ja-JP" sz="4800" dirty="0" smtClean="0"/>
              <a:t>・</a:t>
            </a:r>
            <a:r>
              <a:rPr lang="en-US" altLang="ja-JP" sz="4800" dirty="0" err="1"/>
              <a:t>Github</a:t>
            </a:r>
            <a:r>
              <a:rPr lang="en-US" altLang="ja-JP" sz="4800" dirty="0"/>
              <a:t> </a:t>
            </a:r>
            <a:r>
              <a:rPr lang="en-US" altLang="ja-JP" sz="4800" dirty="0" smtClean="0"/>
              <a:t>desktop</a:t>
            </a:r>
            <a:r>
              <a:rPr lang="ja-JP" altLang="ja-JP" sz="4800" dirty="0" smtClean="0"/>
              <a:t>・</a:t>
            </a:r>
            <a:r>
              <a:rPr lang="en-US" altLang="ja-JP" sz="4800" dirty="0"/>
              <a:t>Micro Paint</a:t>
            </a:r>
            <a:endParaRPr lang="ja-JP" altLang="ja-JP" sz="4800" dirty="0"/>
          </a:p>
          <a:p>
            <a:r>
              <a:rPr lang="en-US" altLang="ja-JP" sz="4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使用プログラミング言語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/>
              <a:t>C#</a:t>
            </a:r>
            <a:r>
              <a:rPr lang="ja-JP" altLang="ja-JP" sz="4800" dirty="0" smtClean="0"/>
              <a:t>言語・</a:t>
            </a:r>
            <a:r>
              <a:rPr lang="en-US" altLang="ja-JP" sz="4800" dirty="0" err="1" smtClean="0"/>
              <a:t>VisualBasic</a:t>
            </a:r>
            <a:r>
              <a:rPr lang="ja-JP" altLang="ja-JP" sz="4800" dirty="0" smtClean="0"/>
              <a:t>言語</a:t>
            </a:r>
            <a:endParaRPr lang="ja-JP" altLang="ja-JP" sz="4800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571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641" y="980791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88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ＤＦＤ→</a:t>
            </a:r>
            <a:endParaRPr kumimoji="1" lang="ja-JP" altLang="en-US" sz="88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00727" y="281355"/>
            <a:ext cx="6942992" cy="657664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41" y="3210795"/>
            <a:ext cx="2736021" cy="3647205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49009" y="357233"/>
            <a:ext cx="7042550" cy="679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3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画像がない</a:t>
            </a:r>
            <a:r>
              <a:rPr kumimoji="1" lang="en-US" altLang="ja-JP" dirty="0" smtClean="0"/>
              <a:t>!!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ja-JP" altLang="en-US" dirty="0"/>
              <a:t> </a:t>
            </a:r>
            <a:r>
              <a:rPr lang="en-US" altLang="ja-JP" dirty="0"/>
              <a:t>// S</a:t>
            </a:r>
            <a:r>
              <a:rPr lang="ja-JP" altLang="en-US" dirty="0"/>
              <a:t>キー（後方移動）</a:t>
            </a:r>
          </a:p>
          <a:p>
            <a:r>
              <a:rPr lang="en-US" altLang="ja-JP" dirty="0"/>
              <a:t>            if (</a:t>
            </a:r>
            <a:r>
              <a:rPr lang="en-US" altLang="ja-JP" dirty="0" err="1"/>
              <a:t>Input.GetKey</a:t>
            </a:r>
            <a:r>
              <a:rPr lang="en-US" altLang="ja-JP" dirty="0"/>
              <a:t>(</a:t>
            </a:r>
            <a:r>
              <a:rPr lang="en-US" altLang="ja-JP" dirty="0" err="1"/>
              <a:t>KeyCode.S</a:t>
            </a:r>
            <a:r>
              <a:rPr lang="en-US" altLang="ja-JP" dirty="0"/>
              <a:t>))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-= speed * </a:t>
            </a:r>
            <a:r>
              <a:rPr lang="en-US" altLang="ja-JP" dirty="0" err="1"/>
              <a:t>transform.forward</a:t>
            </a:r>
            <a:r>
              <a:rPr lang="en-US" altLang="ja-JP" dirty="0"/>
              <a:t> * </a:t>
            </a:r>
            <a:r>
              <a:rPr lang="en-US" altLang="ja-JP" dirty="0" err="1"/>
              <a:t>Time.deltaTime</a:t>
            </a:r>
            <a:r>
              <a:rPr lang="en-US" altLang="ja-JP" dirty="0"/>
              <a:t>;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}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// D</a:t>
            </a:r>
            <a:r>
              <a:rPr lang="ja-JP" altLang="en-US" dirty="0"/>
              <a:t>キー（右移動）</a:t>
            </a:r>
          </a:p>
          <a:p>
            <a:r>
              <a:rPr lang="en-US" altLang="ja-JP" dirty="0"/>
              <a:t>            if (</a:t>
            </a:r>
            <a:r>
              <a:rPr lang="en-US" altLang="ja-JP" dirty="0" err="1"/>
              <a:t>Input.GetKey</a:t>
            </a:r>
            <a:r>
              <a:rPr lang="en-US" altLang="ja-JP" dirty="0"/>
              <a:t>(</a:t>
            </a:r>
            <a:r>
              <a:rPr lang="en-US" altLang="ja-JP" dirty="0" err="1"/>
              <a:t>KeyCode.D</a:t>
            </a:r>
            <a:r>
              <a:rPr lang="en-US" altLang="ja-JP" dirty="0"/>
              <a:t>))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+= speed * </a:t>
            </a:r>
            <a:r>
              <a:rPr lang="en-US" altLang="ja-JP" dirty="0" err="1"/>
              <a:t>transform.right</a:t>
            </a:r>
            <a:r>
              <a:rPr lang="en-US" altLang="ja-JP" dirty="0"/>
              <a:t> * </a:t>
            </a:r>
            <a:r>
              <a:rPr lang="en-US" altLang="ja-JP" dirty="0" err="1"/>
              <a:t>Time.deltaTime</a:t>
            </a:r>
            <a:r>
              <a:rPr lang="en-US" altLang="ja-JP" dirty="0"/>
              <a:t>;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}</a:t>
            </a:r>
          </a:p>
          <a:p>
            <a:endParaRPr lang="ja-JP" altLang="en-US" dirty="0"/>
          </a:p>
          <a:p>
            <a:r>
              <a:rPr lang="ja-JP" altLang="en-US" dirty="0"/>
              <a:t>            </a:t>
            </a:r>
            <a:r>
              <a:rPr lang="en-US" altLang="ja-JP" dirty="0"/>
              <a:t>// A</a:t>
            </a:r>
            <a:r>
              <a:rPr lang="ja-JP" altLang="en-US" dirty="0"/>
              <a:t>キー（左移動）</a:t>
            </a:r>
          </a:p>
          <a:p>
            <a:r>
              <a:rPr lang="en-US" altLang="ja-JP" dirty="0"/>
              <a:t>            if (</a:t>
            </a:r>
            <a:r>
              <a:rPr lang="en-US" altLang="ja-JP" dirty="0" err="1"/>
              <a:t>Input.GetKey</a:t>
            </a:r>
            <a:r>
              <a:rPr lang="en-US" altLang="ja-JP" dirty="0"/>
              <a:t>(</a:t>
            </a:r>
            <a:r>
              <a:rPr lang="en-US" altLang="ja-JP" dirty="0" err="1"/>
              <a:t>KeyCode.A</a:t>
            </a:r>
            <a:r>
              <a:rPr lang="en-US" altLang="ja-JP" dirty="0"/>
              <a:t>))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-= speed * </a:t>
            </a:r>
            <a:r>
              <a:rPr lang="en-US" altLang="ja-JP" dirty="0" err="1"/>
              <a:t>transform.right</a:t>
            </a:r>
            <a:r>
              <a:rPr lang="en-US" altLang="ja-JP" dirty="0"/>
              <a:t> * </a:t>
            </a:r>
            <a:r>
              <a:rPr lang="en-US" altLang="ja-JP" dirty="0" err="1"/>
              <a:t>Time.deltaTime</a:t>
            </a:r>
            <a:r>
              <a:rPr lang="en-US" altLang="ja-JP" dirty="0"/>
              <a:t>;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}</a:t>
            </a:r>
          </a:p>
          <a:p>
            <a:endParaRPr lang="ja-JP" altLang="en-US" dirty="0"/>
          </a:p>
          <a:p>
            <a:r>
              <a:rPr lang="ja-JP" altLang="en-US" dirty="0"/>
              <a:t>        </a:t>
            </a:r>
            <a:r>
              <a:rPr lang="en-US" altLang="ja-JP" dirty="0"/>
              <a:t>}</a:t>
            </a:r>
          </a:p>
          <a:p>
            <a:r>
              <a:rPr lang="en-US" altLang="ja-JP" dirty="0"/>
              <a:t>        else if(</a:t>
            </a:r>
            <a:r>
              <a:rPr lang="en-US" altLang="ja-JP" dirty="0" err="1"/>
              <a:t>tai.flg</a:t>
            </a:r>
            <a:r>
              <a:rPr lang="en-US" altLang="ja-JP" dirty="0"/>
              <a:t> &amp;&amp; </a:t>
            </a:r>
            <a:r>
              <a:rPr lang="en-US" altLang="ja-JP" dirty="0" err="1"/>
              <a:t>flg_rok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float </a:t>
            </a:r>
            <a:r>
              <a:rPr lang="en-US" altLang="ja-JP" dirty="0" err="1"/>
              <a:t>interpolatedValue</a:t>
            </a:r>
            <a:r>
              <a:rPr lang="en-US" altLang="ja-JP" dirty="0"/>
              <a:t> = (</a:t>
            </a:r>
            <a:r>
              <a:rPr lang="en-US" altLang="ja-JP" dirty="0" err="1"/>
              <a:t>Time.time</a:t>
            </a:r>
            <a:r>
              <a:rPr lang="en-US" altLang="ja-JP" dirty="0"/>
              <a:t> - </a:t>
            </a:r>
            <a:r>
              <a:rPr lang="en-US" altLang="ja-JP" dirty="0" err="1"/>
              <a:t>tai.startTime</a:t>
            </a:r>
            <a:r>
              <a:rPr lang="en-US" altLang="ja-JP" dirty="0"/>
              <a:t>) / </a:t>
            </a:r>
            <a:r>
              <a:rPr lang="en-US" altLang="ja-JP" dirty="0" err="1"/>
              <a:t>tai.distance</a:t>
            </a:r>
            <a:r>
              <a:rPr lang="en-US" altLang="ja-JP" dirty="0"/>
              <a:t>;</a:t>
            </a:r>
          </a:p>
          <a:p>
            <a:r>
              <a:rPr lang="zh-TW" altLang="en-US" dirty="0"/>
              <a:t>            </a:t>
            </a:r>
            <a:r>
              <a:rPr lang="en-US" altLang="zh-TW" dirty="0"/>
              <a:t>//</a:t>
            </a:r>
            <a:r>
              <a:rPr lang="zh-TW" altLang="en-US" dirty="0"/>
              <a:t>球面線形移動</a:t>
            </a:r>
          </a:p>
          <a:p>
            <a:r>
              <a:rPr lang="en-US" altLang="ja-JP" dirty="0"/>
              <a:t>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= Vector3.Slerp(</a:t>
            </a:r>
            <a:r>
              <a:rPr lang="en-US" altLang="ja-JP" dirty="0" err="1"/>
              <a:t>transform.position</a:t>
            </a:r>
            <a:r>
              <a:rPr lang="en-US" altLang="ja-JP" dirty="0"/>
              <a:t>, </a:t>
            </a:r>
            <a:r>
              <a:rPr lang="en-US" altLang="ja-JP" dirty="0" err="1"/>
              <a:t>tai.move_rok.transform.position</a:t>
            </a:r>
            <a:r>
              <a:rPr lang="en-US" altLang="ja-JP" dirty="0"/>
              <a:t>, </a:t>
            </a:r>
            <a:r>
              <a:rPr lang="en-US" altLang="ja-JP" dirty="0" err="1"/>
              <a:t>interpolatedValue</a:t>
            </a:r>
            <a:r>
              <a:rPr lang="en-US" altLang="ja-JP" dirty="0"/>
              <a:t>);</a:t>
            </a:r>
          </a:p>
          <a:p>
            <a:endParaRPr lang="ja-JP" altLang="en-US" dirty="0"/>
          </a:p>
          <a:p>
            <a:r>
              <a:rPr lang="ja-JP" altLang="en-US" dirty="0"/>
              <a:t>        </a:t>
            </a:r>
            <a:r>
              <a:rPr lang="en-US" altLang="ja-JP" dirty="0"/>
              <a:t>}</a:t>
            </a:r>
          </a:p>
          <a:p>
            <a:r>
              <a:rPr lang="en-US" altLang="ja-JP" dirty="0"/>
              <a:t>        if (</a:t>
            </a:r>
            <a:r>
              <a:rPr lang="en-US" altLang="ja-JP" dirty="0" err="1"/>
              <a:t>Input.GetKeyDown</a:t>
            </a:r>
            <a:r>
              <a:rPr lang="en-US" altLang="ja-JP" dirty="0"/>
              <a:t>(</a:t>
            </a:r>
            <a:r>
              <a:rPr lang="en-US" altLang="ja-JP" dirty="0" err="1"/>
              <a:t>KeyCode.R</a:t>
            </a:r>
            <a:r>
              <a:rPr lang="en-US" altLang="ja-JP" dirty="0"/>
              <a:t>)){</a:t>
            </a:r>
          </a:p>
          <a:p>
            <a:r>
              <a:rPr lang="en-US" altLang="ja-JP" dirty="0"/>
              <a:t>            if (</a:t>
            </a:r>
            <a:r>
              <a:rPr lang="en-US" altLang="ja-JP" dirty="0" err="1"/>
              <a:t>transform.eulerAngles.x</a:t>
            </a:r>
            <a:r>
              <a:rPr lang="en-US" altLang="ja-JP" dirty="0"/>
              <a:t> &gt;= 170 || </a:t>
            </a:r>
            <a:r>
              <a:rPr lang="en-US" altLang="ja-JP" dirty="0" err="1"/>
              <a:t>transform.eulerAngles.z</a:t>
            </a:r>
            <a:r>
              <a:rPr lang="en-US" altLang="ja-JP" dirty="0"/>
              <a:t> &gt;= 170)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transform.eulerAngles</a:t>
            </a:r>
            <a:r>
              <a:rPr lang="en-US" altLang="ja-JP" dirty="0"/>
              <a:t> = new Vector3(0f, </a:t>
            </a:r>
            <a:r>
              <a:rPr lang="en-US" altLang="ja-JP" dirty="0" err="1"/>
              <a:t>transform.rotation.y</a:t>
            </a:r>
            <a:r>
              <a:rPr lang="en-US" altLang="ja-JP" dirty="0"/>
              <a:t>, 0f);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+= new Vector3(0, 0.1f, 0);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004" y="233241"/>
            <a:ext cx="1306736" cy="6492875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6743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88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アイテム</a:t>
            </a:r>
            <a:endParaRPr kumimoji="1" lang="ja-JP" altLang="en-US" sz="88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ゲーム内にはアイテムが出てくるがアイテムクラスで管理している</a:t>
            </a:r>
            <a:endParaRPr kumimoji="1" lang="en-US" altLang="ja-JP" dirty="0" smtClean="0"/>
          </a:p>
          <a:p>
            <a:r>
              <a:rPr lang="ja-JP" altLang="en-US" dirty="0" smtClean="0"/>
              <a:t>アイテムインスタンスは画像と説明と名前を持っている</a:t>
            </a:r>
            <a:endParaRPr kumimoji="1" lang="en-US" altLang="ja-JP" dirty="0" smtClean="0"/>
          </a:p>
        </p:txBody>
      </p:sp>
      <p:sp>
        <p:nvSpPr>
          <p:cNvPr id="5" name="加算 4"/>
          <p:cNvSpPr/>
          <p:nvPr/>
        </p:nvSpPr>
        <p:spPr>
          <a:xfrm>
            <a:off x="8115300" y="3688938"/>
            <a:ext cx="589082" cy="677772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827477" y="3843158"/>
            <a:ext cx="2690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名前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判別</a:t>
            </a:r>
            <a:r>
              <a:rPr lang="ja-JP" altLang="en-US" dirty="0"/>
              <a:t>用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469" y="5606941"/>
            <a:ext cx="8058531" cy="1286885"/>
          </a:xfrm>
          <a:prstGeom prst="rect">
            <a:avLst/>
          </a:prstGeom>
        </p:spPr>
      </p:pic>
      <p:pic>
        <p:nvPicPr>
          <p:cNvPr id="4" name="図 3" descr="C:\Users\c0338\Pictures\Screenshots\スクリーンショット (5)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48" y="3341883"/>
            <a:ext cx="7787052" cy="24522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8395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森田説明スライド！（仮配置スライド）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208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</TotalTime>
  <Words>566</Words>
  <Application>Microsoft Office PowerPoint</Application>
  <PresentationFormat>ワイド画面</PresentationFormat>
  <Paragraphs>113</Paragraphs>
  <Slides>26</Slides>
  <Notes>1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17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26</vt:i4>
      </vt:variant>
    </vt:vector>
  </HeadingPairs>
  <TitlesOfParts>
    <vt:vector size="44" baseType="lpstr">
      <vt:lpstr>Adobe Gothic Std B</vt:lpstr>
      <vt:lpstr>AR Pゴシック体S</vt:lpstr>
      <vt:lpstr>AR P丸ゴシック体E</vt:lpstr>
      <vt:lpstr>AR P黒丸ＰＯＰ体H</vt:lpstr>
      <vt:lpstr>AR P悠々ゴシック体E</vt:lpstr>
      <vt:lpstr>HGS創英角ﾎﾟｯﾌﾟ体</vt:lpstr>
      <vt:lpstr>新細明體</vt:lpstr>
      <vt:lpstr>UD デジタル 教科書体 NK-B</vt:lpstr>
      <vt:lpstr>小塚ゴシック Pro B</vt:lpstr>
      <vt:lpstr>小塚ゴシック Pro H</vt:lpstr>
      <vt:lpstr>游ゴシック</vt:lpstr>
      <vt:lpstr>游ゴシック Light</vt:lpstr>
      <vt:lpstr>游明朝</vt:lpstr>
      <vt:lpstr>Arial</vt:lpstr>
      <vt:lpstr>Calibri</vt:lpstr>
      <vt:lpstr>Calibri Light</vt:lpstr>
      <vt:lpstr>Times New Roman</vt:lpstr>
      <vt:lpstr>Office Theme</vt:lpstr>
      <vt:lpstr>チーム名 グットナチュラルパーソン！</vt:lpstr>
      <vt:lpstr>1 作成目的、背景</vt:lpstr>
      <vt:lpstr>2 作品の概要と特徴 </vt:lpstr>
      <vt:lpstr>構成図！！！！！！↓ </vt:lpstr>
      <vt:lpstr>ハードウェアソフトウェア構成 </vt:lpstr>
      <vt:lpstr>ＤＦＤ→</vt:lpstr>
      <vt:lpstr>画像がない!!</vt:lpstr>
      <vt:lpstr>アイテム</vt:lpstr>
      <vt:lpstr>森田説明スライド！（仮配置スライド）</vt:lpstr>
      <vt:lpstr>スタート画面</vt:lpstr>
      <vt:lpstr>PowerPoint プレゼンテーション</vt:lpstr>
      <vt:lpstr>ＢＧＭ、３Ｄモデル、ゲームストーリー</vt:lpstr>
      <vt:lpstr>ほかにも様々なモデル作成</vt:lpstr>
      <vt:lpstr>マップ</vt:lpstr>
      <vt:lpstr>マップの壁紙</vt:lpstr>
      <vt:lpstr>ＢＧＭ</vt:lpstr>
      <vt:lpstr>ゲームストーリー</vt:lpstr>
      <vt:lpstr>対馬説明スライド！（仮配置スライド）</vt:lpstr>
      <vt:lpstr>動作・操作説明プレイヤーの操作① </vt:lpstr>
      <vt:lpstr>動作・操作説明アイテムのゲット＆使用②</vt:lpstr>
      <vt:lpstr>動作・操作説明ロッカーに隠れる③</vt:lpstr>
      <vt:lpstr>動作・操作説明ゲーム進行方法④</vt:lpstr>
      <vt:lpstr>ゲームを進めるごとに キャラクターのセリフも表示されてストーリーが進む！！</vt:lpstr>
      <vt:lpstr>考察・発展 </vt:lpstr>
      <vt:lpstr>感想</vt:lpstr>
      <vt:lpstr>PowerPoint プレゼンテーション</vt:lpstr>
    </vt:vector>
  </TitlesOfParts>
  <Company>埼玉県教育委員会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チーム名 グットナチュラルパーソン！</dc:title>
  <dc:creator>埼玉県教育委員会</dc:creator>
  <cp:lastModifiedBy>埼玉県教育委員会</cp:lastModifiedBy>
  <cp:revision>25</cp:revision>
  <dcterms:created xsi:type="dcterms:W3CDTF">2023-11-20T01:28:01Z</dcterms:created>
  <dcterms:modified xsi:type="dcterms:W3CDTF">2023-11-30T00:04:00Z</dcterms:modified>
</cp:coreProperties>
</file>